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8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ot Halstead" userId="c0c8127c-7835-435e-914f-e387f464fbc6" providerId="ADAL" clId="{BA352EED-6611-4FAD-ABD1-32182A99B564}"/>
    <pc:docChg chg="undo custSel addSld delSld modSld">
      <pc:chgData name="Margot Halstead" userId="c0c8127c-7835-435e-914f-e387f464fbc6" providerId="ADAL" clId="{BA352EED-6611-4FAD-ABD1-32182A99B564}" dt="2026-06-04T06:00:44.344" v="54" actId="408"/>
      <pc:docMkLst>
        <pc:docMk/>
      </pc:docMkLst>
      <pc:sldChg chg="del">
        <pc:chgData name="Margot Halstead" userId="c0c8127c-7835-435e-914f-e387f464fbc6" providerId="ADAL" clId="{BA352EED-6611-4FAD-ABD1-32182A99B564}" dt="2026-06-04T05:56:24.039" v="35" actId="47"/>
        <pc:sldMkLst>
          <pc:docMk/>
          <pc:sldMk cId="3316532571" sldId="256"/>
        </pc:sldMkLst>
      </pc:sldChg>
      <pc:sldChg chg="addSp delSp modSp mod">
        <pc:chgData name="Margot Halstead" userId="c0c8127c-7835-435e-914f-e387f464fbc6" providerId="ADAL" clId="{BA352EED-6611-4FAD-ABD1-32182A99B564}" dt="2026-06-04T06:00:44.344" v="54" actId="408"/>
        <pc:sldMkLst>
          <pc:docMk/>
          <pc:sldMk cId="1312172999" sldId="257"/>
        </pc:sldMkLst>
        <pc:spChg chg="add del">
          <ac:chgData name="Margot Halstead" userId="c0c8127c-7835-435e-914f-e387f464fbc6" providerId="ADAL" clId="{BA352EED-6611-4FAD-ABD1-32182A99B564}" dt="2026-06-04T05:56:38.956" v="37" actId="478"/>
          <ac:spMkLst>
            <pc:docMk/>
            <pc:sldMk cId="1312172999" sldId="257"/>
            <ac:spMk id="3" creationId="{9100CC21-BE99-F3F4-9F0F-DC179B5559C3}"/>
          </ac:spMkLst>
        </pc:spChg>
        <pc:picChg chg="add mod">
          <ac:chgData name="Margot Halstead" userId="c0c8127c-7835-435e-914f-e387f464fbc6" providerId="ADAL" clId="{BA352EED-6611-4FAD-ABD1-32182A99B564}" dt="2026-06-04T06:00:44.344" v="54" actId="408"/>
          <ac:picMkLst>
            <pc:docMk/>
            <pc:sldMk cId="1312172999" sldId="257"/>
            <ac:picMk id="5" creationId="{BFABB3B3-EA9F-77C8-34B5-C3F3B73411B9}"/>
          </ac:picMkLst>
        </pc:picChg>
        <pc:picChg chg="add del mod">
          <ac:chgData name="Margot Halstead" userId="c0c8127c-7835-435e-914f-e387f464fbc6" providerId="ADAL" clId="{BA352EED-6611-4FAD-ABD1-32182A99B564}" dt="2026-06-04T05:59:07.096" v="43" actId="931"/>
          <ac:picMkLst>
            <pc:docMk/>
            <pc:sldMk cId="1312172999" sldId="257"/>
            <ac:picMk id="7" creationId="{E638D6FE-80AB-829B-2E47-E9D95C0AE579}"/>
          </ac:picMkLst>
        </pc:picChg>
        <pc:picChg chg="add mod">
          <ac:chgData name="Margot Halstead" userId="c0c8127c-7835-435e-914f-e387f464fbc6" providerId="ADAL" clId="{BA352EED-6611-4FAD-ABD1-32182A99B564}" dt="2026-06-04T06:00:40.795" v="53" actId="554"/>
          <ac:picMkLst>
            <pc:docMk/>
            <pc:sldMk cId="1312172999" sldId="257"/>
            <ac:picMk id="9" creationId="{2A2F666B-0704-AE74-1562-00582EBC6DF8}"/>
          </ac:picMkLst>
        </pc:picChg>
        <pc:picChg chg="add mod">
          <ac:chgData name="Margot Halstead" userId="c0c8127c-7835-435e-914f-e387f464fbc6" providerId="ADAL" clId="{BA352EED-6611-4FAD-ABD1-32182A99B564}" dt="2026-06-04T06:00:40.795" v="53" actId="554"/>
          <ac:picMkLst>
            <pc:docMk/>
            <pc:sldMk cId="1312172999" sldId="257"/>
            <ac:picMk id="11" creationId="{244B8125-F99D-BBD4-D3FE-4D9321D29352}"/>
          </ac:picMkLst>
        </pc:picChg>
      </pc:sldChg>
      <pc:sldChg chg="modSp add del mod">
        <pc:chgData name="Margot Halstead" userId="c0c8127c-7835-435e-914f-e387f464fbc6" providerId="ADAL" clId="{BA352EED-6611-4FAD-ABD1-32182A99B564}" dt="2026-06-04T05:56:17.627" v="34" actId="20577"/>
        <pc:sldMkLst>
          <pc:docMk/>
          <pc:sldMk cId="56326310" sldId="258"/>
        </pc:sldMkLst>
        <pc:spChg chg="mod">
          <ac:chgData name="Margot Halstead" userId="c0c8127c-7835-435e-914f-e387f464fbc6" providerId="ADAL" clId="{BA352EED-6611-4FAD-ABD1-32182A99B564}" dt="2026-06-04T05:56:12.336" v="15" actId="20577"/>
          <ac:spMkLst>
            <pc:docMk/>
            <pc:sldMk cId="56326310" sldId="258"/>
            <ac:spMk id="4" creationId="{1ED8FC1C-A0E4-5DCA-6860-2F5D3AC67961}"/>
          </ac:spMkLst>
        </pc:spChg>
        <pc:spChg chg="mod">
          <ac:chgData name="Margot Halstead" userId="c0c8127c-7835-435e-914f-e387f464fbc6" providerId="ADAL" clId="{BA352EED-6611-4FAD-ABD1-32182A99B564}" dt="2026-06-04T05:56:17.627" v="34" actId="20577"/>
          <ac:spMkLst>
            <pc:docMk/>
            <pc:sldMk cId="56326310" sldId="258"/>
            <ac:spMk id="5" creationId="{DDAB4F19-FD79-E969-F24A-40DF05338C0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88BD2-C99F-44AE-8182-CD7391F5A5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81A1A-4BA5-49FD-AE1E-DC8ABFB9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43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81A1A-4BA5-49FD-AE1E-DC8ABFB9A9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D50BBBA-6ED2-338D-2A77-026D8BAAC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2" b="22998"/>
          <a:stretch>
            <a:fillRect/>
          </a:stretch>
        </p:blipFill>
        <p:spPr>
          <a:xfrm>
            <a:off x="0" y="976374"/>
            <a:ext cx="12192000" cy="58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E82BB0-BBE4-A876-D561-AF931DBA1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2687" y="406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5994D-AECF-22CD-6489-6FAE4C4F4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2687" y="291121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2051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4156A-4E4A-D443-3A48-B3965052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B204BA-6539-4996-1890-4F24C2059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97DBF-1322-0509-FA1D-EE2BE225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3CA44-38CB-4475-AEA0-993EF44DED7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FC5D5-D71F-D5F2-8136-18BD11F7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B8276-3102-311A-9F2F-FFFAB728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3367-A78F-4631-8B42-07694CFE2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7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DF3348-364D-C6E7-C07F-3B2518D9E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7FDD74-9543-8682-58C6-B60310842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27063-D149-7C63-3204-E48A5502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3CA44-38CB-4475-AEA0-993EF44DED7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D0A96-17D7-152F-BF2F-FED2ECF5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BF463-D8BF-5176-390F-0B4A5E786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3367-A78F-4631-8B42-07694CFE2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4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7FD664-0E4A-A8B9-14BE-7A88C96AE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626" y="4443749"/>
            <a:ext cx="3456373" cy="2414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2AD481-F906-4261-88C1-D9F647AD9B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93" r="7386"/>
          <a:stretch>
            <a:fillRect/>
          </a:stretch>
        </p:blipFill>
        <p:spPr>
          <a:xfrm flipV="1">
            <a:off x="0" y="4826226"/>
            <a:ext cx="3585543" cy="20317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CA617-C20E-1255-1B93-1476BFA75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B7061-CB3E-5189-8FFF-68B604BAF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798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8FB38-83B7-3AE1-6F38-347C84E5F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4D5F9-4DA6-E6A2-9BEE-270F74E07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748E9-7FA1-78FF-1DDD-BC0CC7FFA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3CA44-38CB-4475-AEA0-993EF44DED7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96A6B-E109-BB81-5D95-163B18F17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4F3CD-C9BD-2031-6CF3-2B7434728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3367-A78F-4631-8B42-07694CFE2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4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80A7F-AC8E-62A7-5F25-F5E32EAB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BEBF6-38ED-C795-9DCA-31E2878AF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EBAC2-FBB5-0DBC-CC56-45207352D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1E0F0-205F-3D8B-32ED-C98A2C38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3CA44-38CB-4475-AEA0-993EF44DED7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27B04-57CC-F67A-4C28-1CFE2FA2E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AC17C-9218-A6F7-0B96-5C81E8CA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3367-A78F-4631-8B42-07694CFE2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2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FC4D6-5F09-473A-654A-672A25ED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F74D6-EFB4-FB11-7E6B-F46F0CCF5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33523-1A37-7B64-64E8-D3E3904FE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7B243-D1C0-4254-E2C6-E5019A374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73B771-E725-2E9E-2387-D4AFB1F8C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17A46C-35FE-30A4-38D4-159B9FEFD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3CA44-38CB-4475-AEA0-993EF44DED7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C1CBD6-48C4-8FD8-EE33-45CEE8F8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E6483E-5AF0-2938-312A-3B9C82701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3367-A78F-4631-8B42-07694CFE2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1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05CE-820F-B548-44D5-E64D4AFE5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B408D6-D096-AD33-6969-8AFE941D4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3CA44-38CB-4475-AEA0-993EF44DED7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1AE22-7922-2CE8-3697-B6205E72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F08B6-18AD-0179-F30E-22B3A16F7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3367-A78F-4631-8B42-07694CFE2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8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545F5-E46C-DEA0-66D7-2D550F6CC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3CA44-38CB-4475-AEA0-993EF44DED7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CFCA7F-AE83-E650-F5CC-22AF5AF25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DD054-ED47-5DB6-D5A1-C4E8EAA5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3367-A78F-4631-8B42-07694CFE2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94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4DE8E-EE1E-3341-C581-42988EBFA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DDCBE-6A36-F7FB-A70E-61D9820DB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020008-11D4-0AB9-DEE3-99C6E1B52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50062-BAC6-2350-9012-84918525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3CA44-38CB-4475-AEA0-993EF44DED7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015A7-F3CA-ACB6-056D-E1B9DDC5B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238B6-1B1A-8986-38CF-BFC8A217A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3367-A78F-4631-8B42-07694CFE2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6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0055-6B0A-A5E9-4722-14072CFC9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3CA181-5B73-FA37-2ACC-39E973EBCE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410399-3646-49B2-D04E-5BB12F84C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878A1-2D8E-0C4E-086F-5F27CDEBC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3CA44-38CB-4475-AEA0-993EF44DED7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7082F-F234-D254-9081-C6158EB6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A88D6-BDE3-D6E3-ECE4-665B7FE1B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3367-A78F-4631-8B42-07694CFE2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5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D35A19-970E-11D0-1FA7-EB6261B28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F7188-BBAD-EBD9-0EE1-3D35B2CBA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7E742-F247-38E7-1606-EEEC01CE9B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63CA44-38CB-4475-AEA0-993EF44DED7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E52B9-C0A9-92CD-719F-1B90ACCD2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54C48-AEFA-5A7E-9565-A3583FC08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053367-A78F-4631-8B42-07694CFE2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5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D8FC1C-A0E4-5DCA-6860-2F5D3AC679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MFWH Headshots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DAB4F19-FD79-E969-F24A-40DF05338C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conference use</a:t>
            </a:r>
          </a:p>
        </p:txBody>
      </p:sp>
    </p:spTree>
    <p:extLst>
      <p:ext uri="{BB962C8B-B14F-4D97-AF65-F5344CB8AC3E}">
        <p14:creationId xmlns:p14="http://schemas.microsoft.com/office/powerpoint/2010/main" val="56326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ABB3B3-EA9F-77C8-34B5-C3F3B7341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7275" y="998772"/>
            <a:ext cx="4406089" cy="3304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2F666B-0704-AE74-1562-00582EBC6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444" y="448011"/>
            <a:ext cx="2937392" cy="4406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4B8125-F99D-BBD4-D3FE-4D9321D29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43" y="448011"/>
            <a:ext cx="3099753" cy="440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72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6</Words>
  <Application>Microsoft Office PowerPoint</Application>
  <PresentationFormat>Widescreen</PresentationFormat>
  <Paragraphs>3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MFWH Headshots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Margot Halstead</dc:creator>
  <cp:lastModifiedBy>Margot Halstead</cp:lastModifiedBy>
  <cp:revision>3</cp:revision>
  <dcterms:created xsi:type="dcterms:W3CDTF">2026-06-01T18:30:50Z</dcterms:created>
  <dcterms:modified xsi:type="dcterms:W3CDTF">2026-06-04T06:00:49Z</dcterms:modified>
</cp:coreProperties>
</file>